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91FD0D-CFA4-4D9E-B968-02A1521C6BAC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776BB631-0947-4EC4-B137-530613E9D89D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Chất</a:t>
          </a:r>
          <a:r>
            <a:rPr lang="en-US" dirty="0" smtClean="0"/>
            <a:t> </a:t>
          </a:r>
          <a:endParaRPr lang="vi-VN" dirty="0"/>
        </a:p>
      </dgm:t>
    </dgm:pt>
    <dgm:pt modelId="{BB5CD7C8-8E86-45CF-B5A5-6683EE6D013F}" type="parTrans" cxnId="{44DFB7F7-9C1E-4CA3-B80C-7301F098D916}">
      <dgm:prSet/>
      <dgm:spPr/>
      <dgm:t>
        <a:bodyPr/>
        <a:lstStyle/>
        <a:p>
          <a:endParaRPr lang="vi-VN"/>
        </a:p>
      </dgm:t>
    </dgm:pt>
    <dgm:pt modelId="{454D0FDE-A2EC-466D-B924-A2BAF288C688}" type="sibTrans" cxnId="{44DFB7F7-9C1E-4CA3-B80C-7301F098D916}">
      <dgm:prSet/>
      <dgm:spPr/>
      <dgm:t>
        <a:bodyPr/>
        <a:lstStyle/>
        <a:p>
          <a:endParaRPr lang="vi-VN"/>
        </a:p>
      </dgm:t>
    </dgm:pt>
    <dgm:pt modelId="{00F70455-9DE9-41B8-BE62-4218D12B2388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Có</a:t>
          </a:r>
          <a:r>
            <a:rPr lang="en-US" dirty="0" smtClean="0"/>
            <a:t> ở </a:t>
          </a:r>
          <a:r>
            <a:rPr lang="en-US" dirty="0" err="1" smtClean="0"/>
            <a:t>đâu</a:t>
          </a:r>
          <a:r>
            <a:rPr lang="en-US" dirty="0" smtClean="0"/>
            <a:t> ?</a:t>
          </a:r>
          <a:endParaRPr lang="vi-VN" dirty="0"/>
        </a:p>
      </dgm:t>
    </dgm:pt>
    <dgm:pt modelId="{89CFC3EA-2BAD-4BF7-88E7-83DE0E6EE047}" type="parTrans" cxnId="{CE8ECE33-0A17-4F8E-B6EC-3AA7F25E0321}">
      <dgm:prSet/>
      <dgm:spPr/>
      <dgm:t>
        <a:bodyPr/>
        <a:lstStyle/>
        <a:p>
          <a:endParaRPr lang="vi-VN"/>
        </a:p>
      </dgm:t>
    </dgm:pt>
    <dgm:pt modelId="{89C9BA99-05AA-4977-99D8-598E9BE5A17D}" type="sibTrans" cxnId="{CE8ECE33-0A17-4F8E-B6EC-3AA7F25E0321}">
      <dgm:prSet/>
      <dgm:spPr/>
      <dgm:t>
        <a:bodyPr/>
        <a:lstStyle/>
        <a:p>
          <a:endParaRPr lang="vi-VN"/>
        </a:p>
      </dgm:t>
    </dgm:pt>
    <dgm:pt modelId="{4B13A71F-FD08-4ACA-B59C-0030D38CCBA3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Tính</a:t>
          </a:r>
          <a:r>
            <a:rPr lang="en-US" dirty="0" smtClean="0"/>
            <a:t> </a:t>
          </a:r>
          <a:r>
            <a:rPr lang="en-US" dirty="0" err="1" smtClean="0"/>
            <a:t>chất</a:t>
          </a:r>
          <a:r>
            <a:rPr lang="en-US" dirty="0" smtClean="0"/>
            <a:t> </a:t>
          </a:r>
          <a:endParaRPr lang="vi-VN" dirty="0"/>
        </a:p>
      </dgm:t>
    </dgm:pt>
    <dgm:pt modelId="{C3CBA880-64C7-478A-876B-0ADCC30FE197}" type="parTrans" cxnId="{C93CC2B7-9B1D-4DA6-8DDC-440FDF7C3865}">
      <dgm:prSet/>
      <dgm:spPr/>
      <dgm:t>
        <a:bodyPr/>
        <a:lstStyle/>
        <a:p>
          <a:endParaRPr lang="vi-VN"/>
        </a:p>
      </dgm:t>
    </dgm:pt>
    <dgm:pt modelId="{4DD25838-288F-4313-8111-125CFD672A21}" type="sibTrans" cxnId="{C93CC2B7-9B1D-4DA6-8DDC-440FDF7C3865}">
      <dgm:prSet/>
      <dgm:spPr/>
      <dgm:t>
        <a:bodyPr/>
        <a:lstStyle/>
        <a:p>
          <a:endParaRPr lang="vi-VN"/>
        </a:p>
      </dgm:t>
    </dgm:pt>
    <dgm:pt modelId="{04F874DA-680B-424F-B6FC-1029FFCA0C3F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Vật</a:t>
          </a:r>
          <a:r>
            <a:rPr lang="en-US" dirty="0" smtClean="0"/>
            <a:t> </a:t>
          </a:r>
          <a:r>
            <a:rPr lang="en-US" dirty="0" err="1" smtClean="0"/>
            <a:t>lí</a:t>
          </a:r>
          <a:r>
            <a:rPr lang="en-US" dirty="0" smtClean="0"/>
            <a:t> </a:t>
          </a:r>
          <a:endParaRPr lang="vi-VN" dirty="0"/>
        </a:p>
      </dgm:t>
    </dgm:pt>
    <dgm:pt modelId="{956AEC08-7456-4AEF-B047-BEA18C9D9614}" type="parTrans" cxnId="{15DDA03C-A206-4ED4-AD70-43BE6B12C107}">
      <dgm:prSet/>
      <dgm:spPr/>
      <dgm:t>
        <a:bodyPr/>
        <a:lstStyle/>
        <a:p>
          <a:endParaRPr lang="vi-VN"/>
        </a:p>
      </dgm:t>
    </dgm:pt>
    <dgm:pt modelId="{71E81898-7952-4146-94B2-4F7AE546DD06}" type="sibTrans" cxnId="{15DDA03C-A206-4ED4-AD70-43BE6B12C107}">
      <dgm:prSet/>
      <dgm:spPr/>
      <dgm:t>
        <a:bodyPr/>
        <a:lstStyle/>
        <a:p>
          <a:endParaRPr lang="vi-VN"/>
        </a:p>
      </dgm:t>
    </dgm:pt>
    <dgm:pt modelId="{97A86C24-04E4-4459-A3A7-2480586353A3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học</a:t>
          </a:r>
          <a:endParaRPr lang="vi-VN" dirty="0"/>
        </a:p>
      </dgm:t>
    </dgm:pt>
    <dgm:pt modelId="{0017CE34-D390-417E-8EBF-9B19A634B929}" type="parTrans" cxnId="{8B8E0F7A-AFFC-4A74-AF98-9807FC25FE97}">
      <dgm:prSet/>
      <dgm:spPr/>
      <dgm:t>
        <a:bodyPr/>
        <a:lstStyle/>
        <a:p>
          <a:endParaRPr lang="vi-VN"/>
        </a:p>
      </dgm:t>
    </dgm:pt>
    <dgm:pt modelId="{7E10B859-AA7F-4410-BA7C-808425C25468}" type="sibTrans" cxnId="{8B8E0F7A-AFFC-4A74-AF98-9807FC25FE97}">
      <dgm:prSet/>
      <dgm:spPr/>
      <dgm:t>
        <a:bodyPr/>
        <a:lstStyle/>
        <a:p>
          <a:endParaRPr lang="vi-VN"/>
        </a:p>
      </dgm:t>
    </dgm:pt>
    <dgm:pt modelId="{A472CDCB-EF39-4E0A-92B9-C8343E8A9CC2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loại</a:t>
          </a:r>
          <a:r>
            <a:rPr lang="en-US" dirty="0" smtClean="0"/>
            <a:t> </a:t>
          </a:r>
          <a:endParaRPr lang="vi-VN" dirty="0"/>
        </a:p>
      </dgm:t>
    </dgm:pt>
    <dgm:pt modelId="{735AEAA5-7FC9-4DBE-A95F-7BC303E3D968}" type="parTrans" cxnId="{2282020B-0C88-448A-9BDD-2ABE182BAD45}">
      <dgm:prSet/>
      <dgm:spPr/>
      <dgm:t>
        <a:bodyPr/>
        <a:lstStyle/>
        <a:p>
          <a:endParaRPr lang="vi-VN"/>
        </a:p>
      </dgm:t>
    </dgm:pt>
    <dgm:pt modelId="{88A1E130-C646-43FF-BA99-0A729D2DAC85}" type="sibTrans" cxnId="{2282020B-0C88-448A-9BDD-2ABE182BAD45}">
      <dgm:prSet/>
      <dgm:spPr/>
      <dgm:t>
        <a:bodyPr/>
        <a:lstStyle/>
        <a:p>
          <a:endParaRPr lang="vi-VN"/>
        </a:p>
      </dgm:t>
    </dgm:pt>
    <dgm:pt modelId="{2A392A57-F31D-40A9-9A43-89E23F4C0B32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Chất</a:t>
          </a:r>
          <a:r>
            <a:rPr lang="en-US" dirty="0" smtClean="0"/>
            <a:t> </a:t>
          </a:r>
          <a:r>
            <a:rPr lang="en-US" dirty="0" err="1" smtClean="0"/>
            <a:t>tinh</a:t>
          </a:r>
          <a:r>
            <a:rPr lang="en-US" dirty="0" smtClean="0"/>
            <a:t> </a:t>
          </a:r>
          <a:r>
            <a:rPr lang="en-US" dirty="0" err="1" smtClean="0"/>
            <a:t>khiết</a:t>
          </a:r>
          <a:r>
            <a:rPr lang="en-US" dirty="0" smtClean="0"/>
            <a:t> </a:t>
          </a:r>
          <a:endParaRPr lang="vi-VN" dirty="0"/>
        </a:p>
      </dgm:t>
    </dgm:pt>
    <dgm:pt modelId="{3B0B1E25-7CA7-4634-BB96-7DD01946E616}" type="parTrans" cxnId="{2D65CF2E-7A36-4BE3-A8F1-B9B7CFA5ADEE}">
      <dgm:prSet/>
      <dgm:spPr/>
      <dgm:t>
        <a:bodyPr/>
        <a:lstStyle/>
        <a:p>
          <a:endParaRPr lang="vi-VN"/>
        </a:p>
      </dgm:t>
    </dgm:pt>
    <dgm:pt modelId="{D5F84E35-8DE1-44CA-803C-E4F48495A730}" type="sibTrans" cxnId="{2D65CF2E-7A36-4BE3-A8F1-B9B7CFA5ADEE}">
      <dgm:prSet/>
      <dgm:spPr/>
      <dgm:t>
        <a:bodyPr/>
        <a:lstStyle/>
        <a:p>
          <a:endParaRPr lang="vi-VN"/>
        </a:p>
      </dgm:t>
    </dgm:pt>
    <dgm:pt modelId="{FD764FFF-B50C-40D9-B95E-FF806280EBBD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Hỗn</a:t>
          </a:r>
          <a:r>
            <a:rPr lang="en-US" dirty="0" smtClean="0"/>
            <a:t> </a:t>
          </a:r>
          <a:r>
            <a:rPr lang="en-US" dirty="0" err="1" smtClean="0"/>
            <a:t>hợp</a:t>
          </a:r>
          <a:r>
            <a:rPr lang="en-US" dirty="0" smtClean="0"/>
            <a:t> </a:t>
          </a:r>
          <a:endParaRPr lang="vi-VN" dirty="0"/>
        </a:p>
      </dgm:t>
    </dgm:pt>
    <dgm:pt modelId="{6007D599-1B1B-4FFD-9090-CDBFA7B756EF}" type="parTrans" cxnId="{A1F40693-E13E-4FF4-8259-C31CC1AB11CA}">
      <dgm:prSet/>
      <dgm:spPr/>
      <dgm:t>
        <a:bodyPr/>
        <a:lstStyle/>
        <a:p>
          <a:endParaRPr lang="vi-VN"/>
        </a:p>
      </dgm:t>
    </dgm:pt>
    <dgm:pt modelId="{CB72776B-3C2A-416C-834A-FABCD339DFBD}" type="sibTrans" cxnId="{A1F40693-E13E-4FF4-8259-C31CC1AB11CA}">
      <dgm:prSet/>
      <dgm:spPr/>
      <dgm:t>
        <a:bodyPr/>
        <a:lstStyle/>
        <a:p>
          <a:endParaRPr lang="vi-VN"/>
        </a:p>
      </dgm:t>
    </dgm:pt>
    <dgm:pt modelId="{974080C1-C70C-4D4D-B7D3-699D1EF8F7A9}" type="pres">
      <dgm:prSet presAssocID="{2291FD0D-CFA4-4D9E-B968-02A1521C6BA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56822E59-9AE4-4120-8B59-78E54BF259B7}" type="pres">
      <dgm:prSet presAssocID="{776BB631-0947-4EC4-B137-530613E9D89D}" presName="root1" presStyleCnt="0"/>
      <dgm:spPr/>
    </dgm:pt>
    <dgm:pt modelId="{90916BCD-0607-45DA-8D02-1240AC811D1A}" type="pres">
      <dgm:prSet presAssocID="{776BB631-0947-4EC4-B137-530613E9D89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A3B354AF-CA66-4B1B-BD87-AD61F29A7077}" type="pres">
      <dgm:prSet presAssocID="{776BB631-0947-4EC4-B137-530613E9D89D}" presName="level2hierChild" presStyleCnt="0"/>
      <dgm:spPr/>
    </dgm:pt>
    <dgm:pt modelId="{6F043B22-2057-435B-A8C7-3E0A2D538DCE}" type="pres">
      <dgm:prSet presAssocID="{89CFC3EA-2BAD-4BF7-88E7-83DE0E6EE047}" presName="conn2-1" presStyleLbl="parChTrans1D2" presStyleIdx="0" presStyleCnt="3"/>
      <dgm:spPr/>
      <dgm:t>
        <a:bodyPr/>
        <a:lstStyle/>
        <a:p>
          <a:endParaRPr lang="vi-VN"/>
        </a:p>
      </dgm:t>
    </dgm:pt>
    <dgm:pt modelId="{82C27282-90AC-4C55-8AD4-7A1302AB4914}" type="pres">
      <dgm:prSet presAssocID="{89CFC3EA-2BAD-4BF7-88E7-83DE0E6EE047}" presName="connTx" presStyleLbl="parChTrans1D2" presStyleIdx="0" presStyleCnt="3"/>
      <dgm:spPr/>
      <dgm:t>
        <a:bodyPr/>
        <a:lstStyle/>
        <a:p>
          <a:endParaRPr lang="vi-VN"/>
        </a:p>
      </dgm:t>
    </dgm:pt>
    <dgm:pt modelId="{A427F841-7F8D-4536-8C3D-59B779863F5C}" type="pres">
      <dgm:prSet presAssocID="{00F70455-9DE9-41B8-BE62-4218D12B2388}" presName="root2" presStyleCnt="0"/>
      <dgm:spPr/>
    </dgm:pt>
    <dgm:pt modelId="{510F6A4D-5FB3-4675-9599-E202FA40B1EC}" type="pres">
      <dgm:prSet presAssocID="{00F70455-9DE9-41B8-BE62-4218D12B238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2FD64CB3-79E6-4981-BA08-0A1EF48AC822}" type="pres">
      <dgm:prSet presAssocID="{00F70455-9DE9-41B8-BE62-4218D12B2388}" presName="level3hierChild" presStyleCnt="0"/>
      <dgm:spPr/>
    </dgm:pt>
    <dgm:pt modelId="{3C36188E-9A37-4310-9F50-4C2657CD95EC}" type="pres">
      <dgm:prSet presAssocID="{C3CBA880-64C7-478A-876B-0ADCC30FE197}" presName="conn2-1" presStyleLbl="parChTrans1D2" presStyleIdx="1" presStyleCnt="3"/>
      <dgm:spPr/>
      <dgm:t>
        <a:bodyPr/>
        <a:lstStyle/>
        <a:p>
          <a:endParaRPr lang="vi-VN"/>
        </a:p>
      </dgm:t>
    </dgm:pt>
    <dgm:pt modelId="{BB96F36A-E8A4-4535-AB8F-7EF0063DAE29}" type="pres">
      <dgm:prSet presAssocID="{C3CBA880-64C7-478A-876B-0ADCC30FE197}" presName="connTx" presStyleLbl="parChTrans1D2" presStyleIdx="1" presStyleCnt="3"/>
      <dgm:spPr/>
      <dgm:t>
        <a:bodyPr/>
        <a:lstStyle/>
        <a:p>
          <a:endParaRPr lang="vi-VN"/>
        </a:p>
      </dgm:t>
    </dgm:pt>
    <dgm:pt modelId="{D5D87236-BE3D-41F1-972F-BF1E17ED63F8}" type="pres">
      <dgm:prSet presAssocID="{4B13A71F-FD08-4ACA-B59C-0030D38CCBA3}" presName="root2" presStyleCnt="0"/>
      <dgm:spPr/>
    </dgm:pt>
    <dgm:pt modelId="{C0339F97-2D74-46B7-A72E-D172DD114E4B}" type="pres">
      <dgm:prSet presAssocID="{4B13A71F-FD08-4ACA-B59C-0030D38CCBA3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F5A446EA-72E4-45D3-8F67-115EE298341B}" type="pres">
      <dgm:prSet presAssocID="{4B13A71F-FD08-4ACA-B59C-0030D38CCBA3}" presName="level3hierChild" presStyleCnt="0"/>
      <dgm:spPr/>
    </dgm:pt>
    <dgm:pt modelId="{D9249A84-4285-47A2-9E11-8C3607CA770A}" type="pres">
      <dgm:prSet presAssocID="{956AEC08-7456-4AEF-B047-BEA18C9D9614}" presName="conn2-1" presStyleLbl="parChTrans1D3" presStyleIdx="0" presStyleCnt="4"/>
      <dgm:spPr/>
      <dgm:t>
        <a:bodyPr/>
        <a:lstStyle/>
        <a:p>
          <a:endParaRPr lang="vi-VN"/>
        </a:p>
      </dgm:t>
    </dgm:pt>
    <dgm:pt modelId="{120935AD-3E75-4C96-BCCE-7D515F528D0F}" type="pres">
      <dgm:prSet presAssocID="{956AEC08-7456-4AEF-B047-BEA18C9D9614}" presName="connTx" presStyleLbl="parChTrans1D3" presStyleIdx="0" presStyleCnt="4"/>
      <dgm:spPr/>
      <dgm:t>
        <a:bodyPr/>
        <a:lstStyle/>
        <a:p>
          <a:endParaRPr lang="vi-VN"/>
        </a:p>
      </dgm:t>
    </dgm:pt>
    <dgm:pt modelId="{21D1DF92-A98E-4B45-8D3A-A047C3565B73}" type="pres">
      <dgm:prSet presAssocID="{04F874DA-680B-424F-B6FC-1029FFCA0C3F}" presName="root2" presStyleCnt="0"/>
      <dgm:spPr/>
    </dgm:pt>
    <dgm:pt modelId="{88B86BEC-7B52-4CA0-AA9F-ED08E6A65195}" type="pres">
      <dgm:prSet presAssocID="{04F874DA-680B-424F-B6FC-1029FFCA0C3F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5A79F867-3C4C-4124-A043-4B9607F7D948}" type="pres">
      <dgm:prSet presAssocID="{04F874DA-680B-424F-B6FC-1029FFCA0C3F}" presName="level3hierChild" presStyleCnt="0"/>
      <dgm:spPr/>
    </dgm:pt>
    <dgm:pt modelId="{2EF62131-A8C9-47A3-92A4-CBB2FFB9A89E}" type="pres">
      <dgm:prSet presAssocID="{0017CE34-D390-417E-8EBF-9B19A634B929}" presName="conn2-1" presStyleLbl="parChTrans1D3" presStyleIdx="1" presStyleCnt="4"/>
      <dgm:spPr/>
      <dgm:t>
        <a:bodyPr/>
        <a:lstStyle/>
        <a:p>
          <a:endParaRPr lang="vi-VN"/>
        </a:p>
      </dgm:t>
    </dgm:pt>
    <dgm:pt modelId="{29E5B5B0-675E-4274-8942-42B14A7BDF10}" type="pres">
      <dgm:prSet presAssocID="{0017CE34-D390-417E-8EBF-9B19A634B929}" presName="connTx" presStyleLbl="parChTrans1D3" presStyleIdx="1" presStyleCnt="4"/>
      <dgm:spPr/>
      <dgm:t>
        <a:bodyPr/>
        <a:lstStyle/>
        <a:p>
          <a:endParaRPr lang="vi-VN"/>
        </a:p>
      </dgm:t>
    </dgm:pt>
    <dgm:pt modelId="{4E0BBA41-C5A2-426A-A3A0-C1A5F57B17A2}" type="pres">
      <dgm:prSet presAssocID="{97A86C24-04E4-4459-A3A7-2480586353A3}" presName="root2" presStyleCnt="0"/>
      <dgm:spPr/>
    </dgm:pt>
    <dgm:pt modelId="{145B4CA7-5694-4F22-9770-258D3598939A}" type="pres">
      <dgm:prSet presAssocID="{97A86C24-04E4-4459-A3A7-2480586353A3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D8A61757-4EB6-4292-9AE6-B6AB073A4FA7}" type="pres">
      <dgm:prSet presAssocID="{97A86C24-04E4-4459-A3A7-2480586353A3}" presName="level3hierChild" presStyleCnt="0"/>
      <dgm:spPr/>
    </dgm:pt>
    <dgm:pt modelId="{B8DCB433-063C-4945-8B75-821AB10BC9B3}" type="pres">
      <dgm:prSet presAssocID="{735AEAA5-7FC9-4DBE-A95F-7BC303E3D968}" presName="conn2-1" presStyleLbl="parChTrans1D2" presStyleIdx="2" presStyleCnt="3"/>
      <dgm:spPr/>
      <dgm:t>
        <a:bodyPr/>
        <a:lstStyle/>
        <a:p>
          <a:endParaRPr lang="vi-VN"/>
        </a:p>
      </dgm:t>
    </dgm:pt>
    <dgm:pt modelId="{A1C25858-BEFF-43D0-B9A3-5C3DA8ADD913}" type="pres">
      <dgm:prSet presAssocID="{735AEAA5-7FC9-4DBE-A95F-7BC303E3D968}" presName="connTx" presStyleLbl="parChTrans1D2" presStyleIdx="2" presStyleCnt="3"/>
      <dgm:spPr/>
      <dgm:t>
        <a:bodyPr/>
        <a:lstStyle/>
        <a:p>
          <a:endParaRPr lang="vi-VN"/>
        </a:p>
      </dgm:t>
    </dgm:pt>
    <dgm:pt modelId="{4A665C91-F862-4C22-AF4E-5518EA997D78}" type="pres">
      <dgm:prSet presAssocID="{A472CDCB-EF39-4E0A-92B9-C8343E8A9CC2}" presName="root2" presStyleCnt="0"/>
      <dgm:spPr/>
    </dgm:pt>
    <dgm:pt modelId="{80518B40-2925-4DC7-BC6E-1951D80B94E7}" type="pres">
      <dgm:prSet presAssocID="{A472CDCB-EF39-4E0A-92B9-C8343E8A9CC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666F378D-3936-48BE-8BFD-55C905B0C757}" type="pres">
      <dgm:prSet presAssocID="{A472CDCB-EF39-4E0A-92B9-C8343E8A9CC2}" presName="level3hierChild" presStyleCnt="0"/>
      <dgm:spPr/>
    </dgm:pt>
    <dgm:pt modelId="{046880AE-5449-4BFC-A64E-834B64F8E77E}" type="pres">
      <dgm:prSet presAssocID="{3B0B1E25-7CA7-4634-BB96-7DD01946E616}" presName="conn2-1" presStyleLbl="parChTrans1D3" presStyleIdx="2" presStyleCnt="4"/>
      <dgm:spPr/>
      <dgm:t>
        <a:bodyPr/>
        <a:lstStyle/>
        <a:p>
          <a:endParaRPr lang="vi-VN"/>
        </a:p>
      </dgm:t>
    </dgm:pt>
    <dgm:pt modelId="{8FB33D81-5D93-4CBA-A6C9-F0111058A7C1}" type="pres">
      <dgm:prSet presAssocID="{3B0B1E25-7CA7-4634-BB96-7DD01946E616}" presName="connTx" presStyleLbl="parChTrans1D3" presStyleIdx="2" presStyleCnt="4"/>
      <dgm:spPr/>
      <dgm:t>
        <a:bodyPr/>
        <a:lstStyle/>
        <a:p>
          <a:endParaRPr lang="vi-VN"/>
        </a:p>
      </dgm:t>
    </dgm:pt>
    <dgm:pt modelId="{38D22C09-6124-4666-A2BD-D9BA5E457779}" type="pres">
      <dgm:prSet presAssocID="{2A392A57-F31D-40A9-9A43-89E23F4C0B32}" presName="root2" presStyleCnt="0"/>
      <dgm:spPr/>
    </dgm:pt>
    <dgm:pt modelId="{96D63748-6380-4E64-8968-B238B7CAF631}" type="pres">
      <dgm:prSet presAssocID="{2A392A57-F31D-40A9-9A43-89E23F4C0B32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2C255D3C-7697-4AE7-AD93-CF8C54B40655}" type="pres">
      <dgm:prSet presAssocID="{2A392A57-F31D-40A9-9A43-89E23F4C0B32}" presName="level3hierChild" presStyleCnt="0"/>
      <dgm:spPr/>
    </dgm:pt>
    <dgm:pt modelId="{246E07D8-E9C0-4EAE-8230-A1C728A03B52}" type="pres">
      <dgm:prSet presAssocID="{6007D599-1B1B-4FFD-9090-CDBFA7B756EF}" presName="conn2-1" presStyleLbl="parChTrans1D3" presStyleIdx="3" presStyleCnt="4"/>
      <dgm:spPr/>
      <dgm:t>
        <a:bodyPr/>
        <a:lstStyle/>
        <a:p>
          <a:endParaRPr lang="vi-VN"/>
        </a:p>
      </dgm:t>
    </dgm:pt>
    <dgm:pt modelId="{43C66891-A8C5-4E7C-A5F9-44362AC1EE7A}" type="pres">
      <dgm:prSet presAssocID="{6007D599-1B1B-4FFD-9090-CDBFA7B756EF}" presName="connTx" presStyleLbl="parChTrans1D3" presStyleIdx="3" presStyleCnt="4"/>
      <dgm:spPr/>
      <dgm:t>
        <a:bodyPr/>
        <a:lstStyle/>
        <a:p>
          <a:endParaRPr lang="vi-VN"/>
        </a:p>
      </dgm:t>
    </dgm:pt>
    <dgm:pt modelId="{46B79158-9080-4FDF-B6CB-7B91894E41C5}" type="pres">
      <dgm:prSet presAssocID="{FD764FFF-B50C-40D9-B95E-FF806280EBBD}" presName="root2" presStyleCnt="0"/>
      <dgm:spPr/>
    </dgm:pt>
    <dgm:pt modelId="{F2F94AA9-11AA-45FA-9FCB-73AC57D8E90F}" type="pres">
      <dgm:prSet presAssocID="{FD764FFF-B50C-40D9-B95E-FF806280EBBD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740EA528-E880-4651-9E4D-30CA61E0D5BA}" type="pres">
      <dgm:prSet presAssocID="{FD764FFF-B50C-40D9-B95E-FF806280EBBD}" presName="level3hierChild" presStyleCnt="0"/>
      <dgm:spPr/>
    </dgm:pt>
  </dgm:ptLst>
  <dgm:cxnLst>
    <dgm:cxn modelId="{39B530D3-B39C-4E5D-8ECF-11C9BFEF1F26}" type="presOf" srcId="{3B0B1E25-7CA7-4634-BB96-7DD01946E616}" destId="{8FB33D81-5D93-4CBA-A6C9-F0111058A7C1}" srcOrd="1" destOrd="0" presId="urn:microsoft.com/office/officeart/2005/8/layout/hierarchy2"/>
    <dgm:cxn modelId="{44DFB7F7-9C1E-4CA3-B80C-7301F098D916}" srcId="{2291FD0D-CFA4-4D9E-B968-02A1521C6BAC}" destId="{776BB631-0947-4EC4-B137-530613E9D89D}" srcOrd="0" destOrd="0" parTransId="{BB5CD7C8-8E86-45CF-B5A5-6683EE6D013F}" sibTransId="{454D0FDE-A2EC-466D-B924-A2BAF288C688}"/>
    <dgm:cxn modelId="{CE8ECE33-0A17-4F8E-B6EC-3AA7F25E0321}" srcId="{776BB631-0947-4EC4-B137-530613E9D89D}" destId="{00F70455-9DE9-41B8-BE62-4218D12B2388}" srcOrd="0" destOrd="0" parTransId="{89CFC3EA-2BAD-4BF7-88E7-83DE0E6EE047}" sibTransId="{89C9BA99-05AA-4977-99D8-598E9BE5A17D}"/>
    <dgm:cxn modelId="{35AA2C02-030B-4545-90A0-0638DD67897F}" type="presOf" srcId="{2291FD0D-CFA4-4D9E-B968-02A1521C6BAC}" destId="{974080C1-C70C-4D4D-B7D3-699D1EF8F7A9}" srcOrd="0" destOrd="0" presId="urn:microsoft.com/office/officeart/2005/8/layout/hierarchy2"/>
    <dgm:cxn modelId="{AB768AB5-9DB0-4F69-82E5-D597D6B9CADA}" type="presOf" srcId="{97A86C24-04E4-4459-A3A7-2480586353A3}" destId="{145B4CA7-5694-4F22-9770-258D3598939A}" srcOrd="0" destOrd="0" presId="urn:microsoft.com/office/officeart/2005/8/layout/hierarchy2"/>
    <dgm:cxn modelId="{B51C782A-3142-4875-B63E-16FF1BB5332D}" type="presOf" srcId="{6007D599-1B1B-4FFD-9090-CDBFA7B756EF}" destId="{246E07D8-E9C0-4EAE-8230-A1C728A03B52}" srcOrd="0" destOrd="0" presId="urn:microsoft.com/office/officeart/2005/8/layout/hierarchy2"/>
    <dgm:cxn modelId="{E9B5E082-E7BD-4B2F-838A-C18436A9BFE9}" type="presOf" srcId="{6007D599-1B1B-4FFD-9090-CDBFA7B756EF}" destId="{43C66891-A8C5-4E7C-A5F9-44362AC1EE7A}" srcOrd="1" destOrd="0" presId="urn:microsoft.com/office/officeart/2005/8/layout/hierarchy2"/>
    <dgm:cxn modelId="{B8CD81A0-5199-426E-B461-D68090B3D522}" type="presOf" srcId="{735AEAA5-7FC9-4DBE-A95F-7BC303E3D968}" destId="{B8DCB433-063C-4945-8B75-821AB10BC9B3}" srcOrd="0" destOrd="0" presId="urn:microsoft.com/office/officeart/2005/8/layout/hierarchy2"/>
    <dgm:cxn modelId="{26B39A2C-4A6E-47B9-A90C-F9D6FA29A479}" type="presOf" srcId="{2A392A57-F31D-40A9-9A43-89E23F4C0B32}" destId="{96D63748-6380-4E64-8968-B238B7CAF631}" srcOrd="0" destOrd="0" presId="urn:microsoft.com/office/officeart/2005/8/layout/hierarchy2"/>
    <dgm:cxn modelId="{C3DABC45-1C28-4562-8EE0-E809759F0475}" type="presOf" srcId="{C3CBA880-64C7-478A-876B-0ADCC30FE197}" destId="{BB96F36A-E8A4-4535-AB8F-7EF0063DAE29}" srcOrd="1" destOrd="0" presId="urn:microsoft.com/office/officeart/2005/8/layout/hierarchy2"/>
    <dgm:cxn modelId="{515597DA-2357-40A5-A7D6-EC0B4CBD2FAE}" type="presOf" srcId="{3B0B1E25-7CA7-4634-BB96-7DD01946E616}" destId="{046880AE-5449-4BFC-A64E-834B64F8E77E}" srcOrd="0" destOrd="0" presId="urn:microsoft.com/office/officeart/2005/8/layout/hierarchy2"/>
    <dgm:cxn modelId="{5DE176B4-A2D2-4BAD-982B-1AD17A74DFAF}" type="presOf" srcId="{4B13A71F-FD08-4ACA-B59C-0030D38CCBA3}" destId="{C0339F97-2D74-46B7-A72E-D172DD114E4B}" srcOrd="0" destOrd="0" presId="urn:microsoft.com/office/officeart/2005/8/layout/hierarchy2"/>
    <dgm:cxn modelId="{8A8B1CD7-1694-4CE8-B651-98EF2B9560C3}" type="presOf" srcId="{A472CDCB-EF39-4E0A-92B9-C8343E8A9CC2}" destId="{80518B40-2925-4DC7-BC6E-1951D80B94E7}" srcOrd="0" destOrd="0" presId="urn:microsoft.com/office/officeart/2005/8/layout/hierarchy2"/>
    <dgm:cxn modelId="{15EB33CE-D060-4849-AFCD-178A0F250A83}" type="presOf" srcId="{0017CE34-D390-417E-8EBF-9B19A634B929}" destId="{29E5B5B0-675E-4274-8942-42B14A7BDF10}" srcOrd="1" destOrd="0" presId="urn:microsoft.com/office/officeart/2005/8/layout/hierarchy2"/>
    <dgm:cxn modelId="{CFD2DDBC-33D7-4707-9744-7593CF6B3898}" type="presOf" srcId="{04F874DA-680B-424F-B6FC-1029FFCA0C3F}" destId="{88B86BEC-7B52-4CA0-AA9F-ED08E6A65195}" srcOrd="0" destOrd="0" presId="urn:microsoft.com/office/officeart/2005/8/layout/hierarchy2"/>
    <dgm:cxn modelId="{15DDA03C-A206-4ED4-AD70-43BE6B12C107}" srcId="{4B13A71F-FD08-4ACA-B59C-0030D38CCBA3}" destId="{04F874DA-680B-424F-B6FC-1029FFCA0C3F}" srcOrd="0" destOrd="0" parTransId="{956AEC08-7456-4AEF-B047-BEA18C9D9614}" sibTransId="{71E81898-7952-4146-94B2-4F7AE546DD06}"/>
    <dgm:cxn modelId="{682010CB-1B3D-4775-A17C-B320D2264846}" type="presOf" srcId="{89CFC3EA-2BAD-4BF7-88E7-83DE0E6EE047}" destId="{82C27282-90AC-4C55-8AD4-7A1302AB4914}" srcOrd="1" destOrd="0" presId="urn:microsoft.com/office/officeart/2005/8/layout/hierarchy2"/>
    <dgm:cxn modelId="{2282020B-0C88-448A-9BDD-2ABE182BAD45}" srcId="{776BB631-0947-4EC4-B137-530613E9D89D}" destId="{A472CDCB-EF39-4E0A-92B9-C8343E8A9CC2}" srcOrd="2" destOrd="0" parTransId="{735AEAA5-7FC9-4DBE-A95F-7BC303E3D968}" sibTransId="{88A1E130-C646-43FF-BA99-0A729D2DAC85}"/>
    <dgm:cxn modelId="{1D8128B5-2208-4D28-ADC0-C32C8FC97499}" type="presOf" srcId="{735AEAA5-7FC9-4DBE-A95F-7BC303E3D968}" destId="{A1C25858-BEFF-43D0-B9A3-5C3DA8ADD913}" srcOrd="1" destOrd="0" presId="urn:microsoft.com/office/officeart/2005/8/layout/hierarchy2"/>
    <dgm:cxn modelId="{2D65CF2E-7A36-4BE3-A8F1-B9B7CFA5ADEE}" srcId="{A472CDCB-EF39-4E0A-92B9-C8343E8A9CC2}" destId="{2A392A57-F31D-40A9-9A43-89E23F4C0B32}" srcOrd="0" destOrd="0" parTransId="{3B0B1E25-7CA7-4634-BB96-7DD01946E616}" sibTransId="{D5F84E35-8DE1-44CA-803C-E4F48495A730}"/>
    <dgm:cxn modelId="{1BF4D11D-86F3-4598-8544-2316BECD50A4}" type="presOf" srcId="{00F70455-9DE9-41B8-BE62-4218D12B2388}" destId="{510F6A4D-5FB3-4675-9599-E202FA40B1EC}" srcOrd="0" destOrd="0" presId="urn:microsoft.com/office/officeart/2005/8/layout/hierarchy2"/>
    <dgm:cxn modelId="{673BB2AF-43EF-4204-9C4A-CAEEB8916494}" type="presOf" srcId="{956AEC08-7456-4AEF-B047-BEA18C9D9614}" destId="{D9249A84-4285-47A2-9E11-8C3607CA770A}" srcOrd="0" destOrd="0" presId="urn:microsoft.com/office/officeart/2005/8/layout/hierarchy2"/>
    <dgm:cxn modelId="{C93CC2B7-9B1D-4DA6-8DDC-440FDF7C3865}" srcId="{776BB631-0947-4EC4-B137-530613E9D89D}" destId="{4B13A71F-FD08-4ACA-B59C-0030D38CCBA3}" srcOrd="1" destOrd="0" parTransId="{C3CBA880-64C7-478A-876B-0ADCC30FE197}" sibTransId="{4DD25838-288F-4313-8111-125CFD672A21}"/>
    <dgm:cxn modelId="{A1F40693-E13E-4FF4-8259-C31CC1AB11CA}" srcId="{A472CDCB-EF39-4E0A-92B9-C8343E8A9CC2}" destId="{FD764FFF-B50C-40D9-B95E-FF806280EBBD}" srcOrd="1" destOrd="0" parTransId="{6007D599-1B1B-4FFD-9090-CDBFA7B756EF}" sibTransId="{CB72776B-3C2A-416C-834A-FABCD339DFBD}"/>
    <dgm:cxn modelId="{F6A4F001-86B4-4F5D-9B73-D68F682D10DF}" type="presOf" srcId="{C3CBA880-64C7-478A-876B-0ADCC30FE197}" destId="{3C36188E-9A37-4310-9F50-4C2657CD95EC}" srcOrd="0" destOrd="0" presId="urn:microsoft.com/office/officeart/2005/8/layout/hierarchy2"/>
    <dgm:cxn modelId="{FC0692CE-88B8-488E-B877-1E10FC6C696F}" type="presOf" srcId="{0017CE34-D390-417E-8EBF-9B19A634B929}" destId="{2EF62131-A8C9-47A3-92A4-CBB2FFB9A89E}" srcOrd="0" destOrd="0" presId="urn:microsoft.com/office/officeart/2005/8/layout/hierarchy2"/>
    <dgm:cxn modelId="{5F3B07E4-879C-4A80-BECA-53F349407891}" type="presOf" srcId="{89CFC3EA-2BAD-4BF7-88E7-83DE0E6EE047}" destId="{6F043B22-2057-435B-A8C7-3E0A2D538DCE}" srcOrd="0" destOrd="0" presId="urn:microsoft.com/office/officeart/2005/8/layout/hierarchy2"/>
    <dgm:cxn modelId="{468B4A63-177D-4D3B-AC75-5F2BEAF45D7D}" type="presOf" srcId="{956AEC08-7456-4AEF-B047-BEA18C9D9614}" destId="{120935AD-3E75-4C96-BCCE-7D515F528D0F}" srcOrd="1" destOrd="0" presId="urn:microsoft.com/office/officeart/2005/8/layout/hierarchy2"/>
    <dgm:cxn modelId="{73B73EC4-13C7-4A75-9618-0E35B6EB088C}" type="presOf" srcId="{FD764FFF-B50C-40D9-B95E-FF806280EBBD}" destId="{F2F94AA9-11AA-45FA-9FCB-73AC57D8E90F}" srcOrd="0" destOrd="0" presId="urn:microsoft.com/office/officeart/2005/8/layout/hierarchy2"/>
    <dgm:cxn modelId="{8E0FF680-9288-4C9C-BE5E-282106A9BBA7}" type="presOf" srcId="{776BB631-0947-4EC4-B137-530613E9D89D}" destId="{90916BCD-0607-45DA-8D02-1240AC811D1A}" srcOrd="0" destOrd="0" presId="urn:microsoft.com/office/officeart/2005/8/layout/hierarchy2"/>
    <dgm:cxn modelId="{8B8E0F7A-AFFC-4A74-AF98-9807FC25FE97}" srcId="{4B13A71F-FD08-4ACA-B59C-0030D38CCBA3}" destId="{97A86C24-04E4-4459-A3A7-2480586353A3}" srcOrd="1" destOrd="0" parTransId="{0017CE34-D390-417E-8EBF-9B19A634B929}" sibTransId="{7E10B859-AA7F-4410-BA7C-808425C25468}"/>
    <dgm:cxn modelId="{80EE6EE2-4910-49B1-80C1-87D0E71039F6}" type="presParOf" srcId="{974080C1-C70C-4D4D-B7D3-699D1EF8F7A9}" destId="{56822E59-9AE4-4120-8B59-78E54BF259B7}" srcOrd="0" destOrd="0" presId="urn:microsoft.com/office/officeart/2005/8/layout/hierarchy2"/>
    <dgm:cxn modelId="{E0B04522-0518-45CA-BA01-0D2F26D78B33}" type="presParOf" srcId="{56822E59-9AE4-4120-8B59-78E54BF259B7}" destId="{90916BCD-0607-45DA-8D02-1240AC811D1A}" srcOrd="0" destOrd="0" presId="urn:microsoft.com/office/officeart/2005/8/layout/hierarchy2"/>
    <dgm:cxn modelId="{482A5D9C-7B7D-4F2E-92B5-97D2D01D14DE}" type="presParOf" srcId="{56822E59-9AE4-4120-8B59-78E54BF259B7}" destId="{A3B354AF-CA66-4B1B-BD87-AD61F29A7077}" srcOrd="1" destOrd="0" presId="urn:microsoft.com/office/officeart/2005/8/layout/hierarchy2"/>
    <dgm:cxn modelId="{F2544A6C-8BA9-41EC-B04A-E59794AE9E14}" type="presParOf" srcId="{A3B354AF-CA66-4B1B-BD87-AD61F29A7077}" destId="{6F043B22-2057-435B-A8C7-3E0A2D538DCE}" srcOrd="0" destOrd="0" presId="urn:microsoft.com/office/officeart/2005/8/layout/hierarchy2"/>
    <dgm:cxn modelId="{205FBADC-2A2A-4CC1-81ED-53E93651A89A}" type="presParOf" srcId="{6F043B22-2057-435B-A8C7-3E0A2D538DCE}" destId="{82C27282-90AC-4C55-8AD4-7A1302AB4914}" srcOrd="0" destOrd="0" presId="urn:microsoft.com/office/officeart/2005/8/layout/hierarchy2"/>
    <dgm:cxn modelId="{8DDDA98C-ECAB-427B-9751-6C77A27DC791}" type="presParOf" srcId="{A3B354AF-CA66-4B1B-BD87-AD61F29A7077}" destId="{A427F841-7F8D-4536-8C3D-59B779863F5C}" srcOrd="1" destOrd="0" presId="urn:microsoft.com/office/officeart/2005/8/layout/hierarchy2"/>
    <dgm:cxn modelId="{571DA1DC-FD9A-402F-A58C-EAB5C6E54891}" type="presParOf" srcId="{A427F841-7F8D-4536-8C3D-59B779863F5C}" destId="{510F6A4D-5FB3-4675-9599-E202FA40B1EC}" srcOrd="0" destOrd="0" presId="urn:microsoft.com/office/officeart/2005/8/layout/hierarchy2"/>
    <dgm:cxn modelId="{0653DDBD-08C2-46BC-9153-D08148BF77D6}" type="presParOf" srcId="{A427F841-7F8D-4536-8C3D-59B779863F5C}" destId="{2FD64CB3-79E6-4981-BA08-0A1EF48AC822}" srcOrd="1" destOrd="0" presId="urn:microsoft.com/office/officeart/2005/8/layout/hierarchy2"/>
    <dgm:cxn modelId="{D46C633B-8DFE-466E-8838-354D97F7F6FD}" type="presParOf" srcId="{A3B354AF-CA66-4B1B-BD87-AD61F29A7077}" destId="{3C36188E-9A37-4310-9F50-4C2657CD95EC}" srcOrd="2" destOrd="0" presId="urn:microsoft.com/office/officeart/2005/8/layout/hierarchy2"/>
    <dgm:cxn modelId="{29F93A4E-FE14-45E7-BA20-A8DD172857E7}" type="presParOf" srcId="{3C36188E-9A37-4310-9F50-4C2657CD95EC}" destId="{BB96F36A-E8A4-4535-AB8F-7EF0063DAE29}" srcOrd="0" destOrd="0" presId="urn:microsoft.com/office/officeart/2005/8/layout/hierarchy2"/>
    <dgm:cxn modelId="{00FA02DC-D5B8-418D-8B54-3A53DDC812AD}" type="presParOf" srcId="{A3B354AF-CA66-4B1B-BD87-AD61F29A7077}" destId="{D5D87236-BE3D-41F1-972F-BF1E17ED63F8}" srcOrd="3" destOrd="0" presId="urn:microsoft.com/office/officeart/2005/8/layout/hierarchy2"/>
    <dgm:cxn modelId="{EEACA7A5-8BC7-4B58-B587-31F0574A2F3E}" type="presParOf" srcId="{D5D87236-BE3D-41F1-972F-BF1E17ED63F8}" destId="{C0339F97-2D74-46B7-A72E-D172DD114E4B}" srcOrd="0" destOrd="0" presId="urn:microsoft.com/office/officeart/2005/8/layout/hierarchy2"/>
    <dgm:cxn modelId="{04CC5F2B-0ED6-4725-97A8-8EAE43D6C1DC}" type="presParOf" srcId="{D5D87236-BE3D-41F1-972F-BF1E17ED63F8}" destId="{F5A446EA-72E4-45D3-8F67-115EE298341B}" srcOrd="1" destOrd="0" presId="urn:microsoft.com/office/officeart/2005/8/layout/hierarchy2"/>
    <dgm:cxn modelId="{C7270AA8-8163-49ED-87FE-78E897BA0292}" type="presParOf" srcId="{F5A446EA-72E4-45D3-8F67-115EE298341B}" destId="{D9249A84-4285-47A2-9E11-8C3607CA770A}" srcOrd="0" destOrd="0" presId="urn:microsoft.com/office/officeart/2005/8/layout/hierarchy2"/>
    <dgm:cxn modelId="{E0ADB584-4F27-474F-99AB-FE34CD19B849}" type="presParOf" srcId="{D9249A84-4285-47A2-9E11-8C3607CA770A}" destId="{120935AD-3E75-4C96-BCCE-7D515F528D0F}" srcOrd="0" destOrd="0" presId="urn:microsoft.com/office/officeart/2005/8/layout/hierarchy2"/>
    <dgm:cxn modelId="{80B1DD92-A9AC-4D2E-9093-2EAC002616B2}" type="presParOf" srcId="{F5A446EA-72E4-45D3-8F67-115EE298341B}" destId="{21D1DF92-A98E-4B45-8D3A-A047C3565B73}" srcOrd="1" destOrd="0" presId="urn:microsoft.com/office/officeart/2005/8/layout/hierarchy2"/>
    <dgm:cxn modelId="{D1A76352-957D-442E-A722-C38DE881B345}" type="presParOf" srcId="{21D1DF92-A98E-4B45-8D3A-A047C3565B73}" destId="{88B86BEC-7B52-4CA0-AA9F-ED08E6A65195}" srcOrd="0" destOrd="0" presId="urn:microsoft.com/office/officeart/2005/8/layout/hierarchy2"/>
    <dgm:cxn modelId="{EB7C5DE9-0C14-4018-9E3B-01C914BF0A9E}" type="presParOf" srcId="{21D1DF92-A98E-4B45-8D3A-A047C3565B73}" destId="{5A79F867-3C4C-4124-A043-4B9607F7D948}" srcOrd="1" destOrd="0" presId="urn:microsoft.com/office/officeart/2005/8/layout/hierarchy2"/>
    <dgm:cxn modelId="{629EF4C8-E8F0-4F5B-89B6-E5E94773B2AB}" type="presParOf" srcId="{F5A446EA-72E4-45D3-8F67-115EE298341B}" destId="{2EF62131-A8C9-47A3-92A4-CBB2FFB9A89E}" srcOrd="2" destOrd="0" presId="urn:microsoft.com/office/officeart/2005/8/layout/hierarchy2"/>
    <dgm:cxn modelId="{29E3F319-BEFA-4C26-96EF-B7B3CB05070D}" type="presParOf" srcId="{2EF62131-A8C9-47A3-92A4-CBB2FFB9A89E}" destId="{29E5B5B0-675E-4274-8942-42B14A7BDF10}" srcOrd="0" destOrd="0" presId="urn:microsoft.com/office/officeart/2005/8/layout/hierarchy2"/>
    <dgm:cxn modelId="{6CF70024-62CD-4DFB-8246-F8B42ECB901C}" type="presParOf" srcId="{F5A446EA-72E4-45D3-8F67-115EE298341B}" destId="{4E0BBA41-C5A2-426A-A3A0-C1A5F57B17A2}" srcOrd="3" destOrd="0" presId="urn:microsoft.com/office/officeart/2005/8/layout/hierarchy2"/>
    <dgm:cxn modelId="{2A892E38-7179-4FA2-95C1-24C0ED7750E8}" type="presParOf" srcId="{4E0BBA41-C5A2-426A-A3A0-C1A5F57B17A2}" destId="{145B4CA7-5694-4F22-9770-258D3598939A}" srcOrd="0" destOrd="0" presId="urn:microsoft.com/office/officeart/2005/8/layout/hierarchy2"/>
    <dgm:cxn modelId="{96550357-1997-4EA4-AE78-4974326B5E4D}" type="presParOf" srcId="{4E0BBA41-C5A2-426A-A3A0-C1A5F57B17A2}" destId="{D8A61757-4EB6-4292-9AE6-B6AB073A4FA7}" srcOrd="1" destOrd="0" presId="urn:microsoft.com/office/officeart/2005/8/layout/hierarchy2"/>
    <dgm:cxn modelId="{7EC50F84-3E6A-434E-9DB6-528862459D18}" type="presParOf" srcId="{A3B354AF-CA66-4B1B-BD87-AD61F29A7077}" destId="{B8DCB433-063C-4945-8B75-821AB10BC9B3}" srcOrd="4" destOrd="0" presId="urn:microsoft.com/office/officeart/2005/8/layout/hierarchy2"/>
    <dgm:cxn modelId="{7FC1B4F5-702C-424F-86F1-2FF8B15F1026}" type="presParOf" srcId="{B8DCB433-063C-4945-8B75-821AB10BC9B3}" destId="{A1C25858-BEFF-43D0-B9A3-5C3DA8ADD913}" srcOrd="0" destOrd="0" presId="urn:microsoft.com/office/officeart/2005/8/layout/hierarchy2"/>
    <dgm:cxn modelId="{B39B5FFC-3BEF-4A27-AD3D-7AB8D9C996C5}" type="presParOf" srcId="{A3B354AF-CA66-4B1B-BD87-AD61F29A7077}" destId="{4A665C91-F862-4C22-AF4E-5518EA997D78}" srcOrd="5" destOrd="0" presId="urn:microsoft.com/office/officeart/2005/8/layout/hierarchy2"/>
    <dgm:cxn modelId="{F7635CF2-A1EC-4132-9774-2D18D2B36E73}" type="presParOf" srcId="{4A665C91-F862-4C22-AF4E-5518EA997D78}" destId="{80518B40-2925-4DC7-BC6E-1951D80B94E7}" srcOrd="0" destOrd="0" presId="urn:microsoft.com/office/officeart/2005/8/layout/hierarchy2"/>
    <dgm:cxn modelId="{3EFB0852-1C58-4449-833E-B46960FCD59A}" type="presParOf" srcId="{4A665C91-F862-4C22-AF4E-5518EA997D78}" destId="{666F378D-3936-48BE-8BFD-55C905B0C757}" srcOrd="1" destOrd="0" presId="urn:microsoft.com/office/officeart/2005/8/layout/hierarchy2"/>
    <dgm:cxn modelId="{036B99C0-C981-46B3-B3FD-28AB52920310}" type="presParOf" srcId="{666F378D-3936-48BE-8BFD-55C905B0C757}" destId="{046880AE-5449-4BFC-A64E-834B64F8E77E}" srcOrd="0" destOrd="0" presId="urn:microsoft.com/office/officeart/2005/8/layout/hierarchy2"/>
    <dgm:cxn modelId="{769E81F5-F1AE-4EBB-8652-556A65CE17F1}" type="presParOf" srcId="{046880AE-5449-4BFC-A64E-834B64F8E77E}" destId="{8FB33D81-5D93-4CBA-A6C9-F0111058A7C1}" srcOrd="0" destOrd="0" presId="urn:microsoft.com/office/officeart/2005/8/layout/hierarchy2"/>
    <dgm:cxn modelId="{61CC6849-243E-4C03-9959-166525029BD5}" type="presParOf" srcId="{666F378D-3936-48BE-8BFD-55C905B0C757}" destId="{38D22C09-6124-4666-A2BD-D9BA5E457779}" srcOrd="1" destOrd="0" presId="urn:microsoft.com/office/officeart/2005/8/layout/hierarchy2"/>
    <dgm:cxn modelId="{CDB5DD92-678A-4937-9345-D4A392F6F0B5}" type="presParOf" srcId="{38D22C09-6124-4666-A2BD-D9BA5E457779}" destId="{96D63748-6380-4E64-8968-B238B7CAF631}" srcOrd="0" destOrd="0" presId="urn:microsoft.com/office/officeart/2005/8/layout/hierarchy2"/>
    <dgm:cxn modelId="{2515260D-0193-499F-8F6C-E76BAF728503}" type="presParOf" srcId="{38D22C09-6124-4666-A2BD-D9BA5E457779}" destId="{2C255D3C-7697-4AE7-AD93-CF8C54B40655}" srcOrd="1" destOrd="0" presId="urn:microsoft.com/office/officeart/2005/8/layout/hierarchy2"/>
    <dgm:cxn modelId="{4CB95239-8A59-4307-836A-CD58F3282852}" type="presParOf" srcId="{666F378D-3936-48BE-8BFD-55C905B0C757}" destId="{246E07D8-E9C0-4EAE-8230-A1C728A03B52}" srcOrd="2" destOrd="0" presId="urn:microsoft.com/office/officeart/2005/8/layout/hierarchy2"/>
    <dgm:cxn modelId="{FD4B8877-C7F4-4165-AFBE-821C91DDAD80}" type="presParOf" srcId="{246E07D8-E9C0-4EAE-8230-A1C728A03B52}" destId="{43C66891-A8C5-4E7C-A5F9-44362AC1EE7A}" srcOrd="0" destOrd="0" presId="urn:microsoft.com/office/officeart/2005/8/layout/hierarchy2"/>
    <dgm:cxn modelId="{B61A8CA8-248E-4E0F-A9A0-ADB35EC53BF1}" type="presParOf" srcId="{666F378D-3936-48BE-8BFD-55C905B0C757}" destId="{46B79158-9080-4FDF-B6CB-7B91894E41C5}" srcOrd="3" destOrd="0" presId="urn:microsoft.com/office/officeart/2005/8/layout/hierarchy2"/>
    <dgm:cxn modelId="{A9D3F4EC-2E7F-404E-B1D0-AED5076291B4}" type="presParOf" srcId="{46B79158-9080-4FDF-B6CB-7B91894E41C5}" destId="{F2F94AA9-11AA-45FA-9FCB-73AC57D8E90F}" srcOrd="0" destOrd="0" presId="urn:microsoft.com/office/officeart/2005/8/layout/hierarchy2"/>
    <dgm:cxn modelId="{3B1D7430-28F7-44DD-915E-D55DF3BD73BF}" type="presParOf" srcId="{46B79158-9080-4FDF-B6CB-7B91894E41C5}" destId="{740EA528-E880-4651-9E4D-30CA61E0D5B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916BCD-0607-45DA-8D02-1240AC811D1A}">
      <dsp:nvSpPr>
        <dsp:cNvPr id="0" name=""/>
        <dsp:cNvSpPr/>
      </dsp:nvSpPr>
      <dsp:spPr>
        <a:xfrm>
          <a:off x="1587" y="1400671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Chất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1587" y="1400671"/>
        <a:ext cx="1603374" cy="801687"/>
      </dsp:txXfrm>
    </dsp:sp>
    <dsp:sp modelId="{6F043B22-2057-435B-A8C7-3E0A2D538DCE}">
      <dsp:nvSpPr>
        <dsp:cNvPr id="0" name=""/>
        <dsp:cNvSpPr/>
      </dsp:nvSpPr>
      <dsp:spPr>
        <a:xfrm rot="17692822">
          <a:off x="1163441" y="1092305"/>
          <a:ext cx="152439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524392" y="1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17692822">
        <a:off x="1887527" y="1071949"/>
        <a:ext cx="76219" cy="76219"/>
      </dsp:txXfrm>
    </dsp:sp>
    <dsp:sp modelId="{510F6A4D-5FB3-4675-9599-E202FA40B1EC}">
      <dsp:nvSpPr>
        <dsp:cNvPr id="0" name=""/>
        <dsp:cNvSpPr/>
      </dsp:nvSpPr>
      <dsp:spPr>
        <a:xfrm>
          <a:off x="2246312" y="17760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Có</a:t>
          </a:r>
          <a:r>
            <a:rPr lang="en-US" sz="2500" kern="1200" dirty="0" smtClean="0"/>
            <a:t> ở </a:t>
          </a:r>
          <a:r>
            <a:rPr lang="en-US" sz="2500" kern="1200" dirty="0" err="1" smtClean="0"/>
            <a:t>đâu</a:t>
          </a:r>
          <a:r>
            <a:rPr lang="en-US" sz="2500" kern="1200" dirty="0" smtClean="0"/>
            <a:t> ?</a:t>
          </a:r>
          <a:endParaRPr lang="vi-VN" sz="2500" kern="1200" dirty="0"/>
        </a:p>
      </dsp:txBody>
      <dsp:txXfrm>
        <a:off x="2246312" y="17760"/>
        <a:ext cx="1603374" cy="801687"/>
      </dsp:txXfrm>
    </dsp:sp>
    <dsp:sp modelId="{3C36188E-9A37-4310-9F50-4C2657CD95EC}">
      <dsp:nvSpPr>
        <dsp:cNvPr id="0" name=""/>
        <dsp:cNvSpPr/>
      </dsp:nvSpPr>
      <dsp:spPr>
        <a:xfrm rot="19457599">
          <a:off x="1530725" y="1553275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19457599">
        <a:off x="1905891" y="1551284"/>
        <a:ext cx="39491" cy="39491"/>
      </dsp:txXfrm>
    </dsp:sp>
    <dsp:sp modelId="{C0339F97-2D74-46B7-A72E-D172DD114E4B}">
      <dsp:nvSpPr>
        <dsp:cNvPr id="0" name=""/>
        <dsp:cNvSpPr/>
      </dsp:nvSpPr>
      <dsp:spPr>
        <a:xfrm>
          <a:off x="2246312" y="939700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Tính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chất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2246312" y="939700"/>
        <a:ext cx="1603374" cy="801687"/>
      </dsp:txXfrm>
    </dsp:sp>
    <dsp:sp modelId="{D9249A84-4285-47A2-9E11-8C3607CA770A}">
      <dsp:nvSpPr>
        <dsp:cNvPr id="0" name=""/>
        <dsp:cNvSpPr/>
      </dsp:nvSpPr>
      <dsp:spPr>
        <a:xfrm rot="19457599">
          <a:off x="3775450" y="1092305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19457599">
        <a:off x="4150616" y="1090313"/>
        <a:ext cx="39491" cy="39491"/>
      </dsp:txXfrm>
    </dsp:sp>
    <dsp:sp modelId="{88B86BEC-7B52-4CA0-AA9F-ED08E6A65195}">
      <dsp:nvSpPr>
        <dsp:cNvPr id="0" name=""/>
        <dsp:cNvSpPr/>
      </dsp:nvSpPr>
      <dsp:spPr>
        <a:xfrm>
          <a:off x="4491037" y="478730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Vật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lí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4491037" y="478730"/>
        <a:ext cx="1603374" cy="801687"/>
      </dsp:txXfrm>
    </dsp:sp>
    <dsp:sp modelId="{2EF62131-A8C9-47A3-92A4-CBB2FFB9A89E}">
      <dsp:nvSpPr>
        <dsp:cNvPr id="0" name=""/>
        <dsp:cNvSpPr/>
      </dsp:nvSpPr>
      <dsp:spPr>
        <a:xfrm rot="2142401">
          <a:off x="3775450" y="1553275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2142401">
        <a:off x="4150616" y="1551284"/>
        <a:ext cx="39491" cy="39491"/>
      </dsp:txXfrm>
    </dsp:sp>
    <dsp:sp modelId="{145B4CA7-5694-4F22-9770-258D3598939A}">
      <dsp:nvSpPr>
        <dsp:cNvPr id="0" name=""/>
        <dsp:cNvSpPr/>
      </dsp:nvSpPr>
      <dsp:spPr>
        <a:xfrm>
          <a:off x="4491037" y="1400671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Hóa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học</a:t>
          </a:r>
          <a:endParaRPr lang="vi-VN" sz="2500" kern="1200" dirty="0"/>
        </a:p>
      </dsp:txBody>
      <dsp:txXfrm>
        <a:off x="4491037" y="1400671"/>
        <a:ext cx="1603374" cy="801687"/>
      </dsp:txXfrm>
    </dsp:sp>
    <dsp:sp modelId="{B8DCB433-063C-4945-8B75-821AB10BC9B3}">
      <dsp:nvSpPr>
        <dsp:cNvPr id="0" name=""/>
        <dsp:cNvSpPr/>
      </dsp:nvSpPr>
      <dsp:spPr>
        <a:xfrm rot="3907178">
          <a:off x="1163441" y="2475216"/>
          <a:ext cx="1524392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524392" y="1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3907178">
        <a:off x="1887527" y="2454860"/>
        <a:ext cx="76219" cy="76219"/>
      </dsp:txXfrm>
    </dsp:sp>
    <dsp:sp modelId="{80518B40-2925-4DC7-BC6E-1951D80B94E7}">
      <dsp:nvSpPr>
        <dsp:cNvPr id="0" name=""/>
        <dsp:cNvSpPr/>
      </dsp:nvSpPr>
      <dsp:spPr>
        <a:xfrm>
          <a:off x="2246312" y="2783582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2 </a:t>
          </a:r>
          <a:r>
            <a:rPr lang="en-US" sz="2500" kern="1200" dirty="0" err="1" smtClean="0"/>
            <a:t>loại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2246312" y="2783582"/>
        <a:ext cx="1603374" cy="801687"/>
      </dsp:txXfrm>
    </dsp:sp>
    <dsp:sp modelId="{046880AE-5449-4BFC-A64E-834B64F8E77E}">
      <dsp:nvSpPr>
        <dsp:cNvPr id="0" name=""/>
        <dsp:cNvSpPr/>
      </dsp:nvSpPr>
      <dsp:spPr>
        <a:xfrm rot="19457599">
          <a:off x="3775450" y="2936186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19457599">
        <a:off x="4150616" y="2934195"/>
        <a:ext cx="39491" cy="39491"/>
      </dsp:txXfrm>
    </dsp:sp>
    <dsp:sp modelId="{96D63748-6380-4E64-8968-B238B7CAF631}">
      <dsp:nvSpPr>
        <dsp:cNvPr id="0" name=""/>
        <dsp:cNvSpPr/>
      </dsp:nvSpPr>
      <dsp:spPr>
        <a:xfrm>
          <a:off x="4491037" y="2322611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Chất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tinh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khiết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4491037" y="2322611"/>
        <a:ext cx="1603374" cy="801687"/>
      </dsp:txXfrm>
    </dsp:sp>
    <dsp:sp modelId="{246E07D8-E9C0-4EAE-8230-A1C728A03B52}">
      <dsp:nvSpPr>
        <dsp:cNvPr id="0" name=""/>
        <dsp:cNvSpPr/>
      </dsp:nvSpPr>
      <dsp:spPr>
        <a:xfrm rot="2142401">
          <a:off x="3775450" y="3397157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 rot="2142401">
        <a:off x="4150616" y="3395165"/>
        <a:ext cx="39491" cy="39491"/>
      </dsp:txXfrm>
    </dsp:sp>
    <dsp:sp modelId="{F2F94AA9-11AA-45FA-9FCB-73AC57D8E90F}">
      <dsp:nvSpPr>
        <dsp:cNvPr id="0" name=""/>
        <dsp:cNvSpPr/>
      </dsp:nvSpPr>
      <dsp:spPr>
        <a:xfrm>
          <a:off x="4491037" y="3244552"/>
          <a:ext cx="1603374" cy="8016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Hỗn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hợp</a:t>
          </a:r>
          <a:r>
            <a:rPr lang="en-US" sz="2500" kern="1200" dirty="0" smtClean="0"/>
            <a:t> </a:t>
          </a:r>
          <a:endParaRPr lang="vi-VN" sz="2500" kern="1200" dirty="0"/>
        </a:p>
      </dsp:txBody>
      <dsp:txXfrm>
        <a:off x="4491037" y="3244552"/>
        <a:ext cx="1603374" cy="801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CHƯƠNG 1: CHẤT – NGUYÊN TỬ - PHÂN TỬ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ở </a:t>
            </a:r>
            <a:r>
              <a:rPr lang="en-US" dirty="0" err="1" smtClean="0"/>
              <a:t>đâu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khiết</a:t>
            </a:r>
            <a:r>
              <a:rPr lang="en-US" dirty="0" smtClean="0"/>
              <a:t> hay </a:t>
            </a:r>
            <a:r>
              <a:rPr lang="en-US" dirty="0" err="1" smtClean="0"/>
              <a:t>hỗn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,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hạt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,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 </a:t>
            </a:r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đâu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?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Hỗn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>
              <a:buNone/>
            </a:pPr>
            <a:endParaRPr lang="vi-VN" dirty="0"/>
          </a:p>
        </p:txBody>
      </p:sp>
      <p:pic>
        <p:nvPicPr>
          <p:cNvPr id="6" name="Picture 5" descr="bài 3.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600" y="3124200"/>
            <a:ext cx="3733800" cy="3733800"/>
          </a:xfrm>
          <a:prstGeom prst="rect">
            <a:avLst/>
          </a:prstGeom>
        </p:spPr>
      </p:pic>
      <p:pic>
        <p:nvPicPr>
          <p:cNvPr id="7" name="Picture 6" descr="bài 3.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3124200"/>
            <a:ext cx="28194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Hỗn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>
              <a:buNone/>
            </a:pPr>
            <a:endParaRPr lang="vi-VN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2895600"/>
          <a:ext cx="8915400" cy="23468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6600"/>
                <a:gridCol w="2895600"/>
                <a:gridCol w="2743200"/>
              </a:tblGrid>
              <a:tr h="518237">
                <a:tc>
                  <a:txBody>
                    <a:bodyPr/>
                    <a:lstStyle/>
                    <a:p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Nước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tự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nhiên</a:t>
                      </a:r>
                      <a:r>
                        <a:rPr lang="en-US" sz="3200" baseline="0" dirty="0" smtClean="0"/>
                        <a:t> </a:t>
                      </a:r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Nước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cất</a:t>
                      </a:r>
                      <a:r>
                        <a:rPr lang="en-US" sz="3200" baseline="0" dirty="0" smtClean="0"/>
                        <a:t> </a:t>
                      </a:r>
                      <a:endParaRPr lang="vi-VN" sz="3200" dirty="0"/>
                    </a:p>
                  </a:txBody>
                  <a:tcPr/>
                </a:tc>
              </a:tr>
              <a:tr h="881003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Thành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phần</a:t>
                      </a:r>
                      <a:r>
                        <a:rPr lang="en-US" sz="3200" baseline="0" dirty="0" smtClean="0"/>
                        <a:t> </a:t>
                      </a:r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200"/>
                    </a:p>
                  </a:txBody>
                  <a:tcPr/>
                </a:tc>
              </a:tr>
              <a:tr h="88676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Mục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đích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sử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dụng</a:t>
                      </a:r>
                      <a:r>
                        <a:rPr lang="en-US" sz="3200" baseline="0" dirty="0" smtClean="0"/>
                        <a:t> </a:t>
                      </a:r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Hỗn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Nước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tự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nhiên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gồm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nhiều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trộn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lẫn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một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hỗn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.</a:t>
            </a:r>
          </a:p>
          <a:p>
            <a:pPr marL="571500" indent="-571500" algn="just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Nước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-  </a:t>
            </a:r>
            <a:r>
              <a:rPr lang="en-US" i="1" dirty="0" err="1" smtClean="0">
                <a:solidFill>
                  <a:srgbClr val="0070C0"/>
                </a:solidFill>
              </a:rPr>
              <a:t>Nước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tinh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khiết</a:t>
            </a:r>
            <a:r>
              <a:rPr lang="en-US" i="1" dirty="0" smtClean="0">
                <a:solidFill>
                  <a:srgbClr val="0070C0"/>
                </a:solidFill>
              </a:rPr>
              <a:t> 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vi-VN" dirty="0"/>
          </a:p>
        </p:txBody>
      </p:sp>
      <p:pic>
        <p:nvPicPr>
          <p:cNvPr id="4" name="Picture 3" descr="bài 3.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2823882"/>
            <a:ext cx="3886200" cy="40341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Tách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hỗn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may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đổ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cát</a:t>
            </a:r>
            <a:r>
              <a:rPr lang="en-US" dirty="0" smtClean="0"/>
              <a:t> (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cát</a:t>
            </a:r>
            <a:r>
              <a:rPr lang="en-US" dirty="0" smtClean="0"/>
              <a:t> </a:t>
            </a:r>
            <a:r>
              <a:rPr lang="en-US" dirty="0" err="1" smtClean="0"/>
              <a:t>sạch</a:t>
            </a:r>
            <a:r>
              <a:rPr lang="en-US" dirty="0" smtClean="0"/>
              <a:t>).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CHẤT TINH KHIẾT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Tách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hỗn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- </a:t>
            </a:r>
            <a:r>
              <a:rPr lang="en-US" i="1" dirty="0" err="1" smtClean="0">
                <a:solidFill>
                  <a:srgbClr val="0070C0"/>
                </a:solidFill>
              </a:rPr>
              <a:t>Dựa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vào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sự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khác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nhau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về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tính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vật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thể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tách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một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ra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khỏi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hỗn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.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DẶN DÒ 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đầy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,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1-8 </a:t>
            </a:r>
            <a:r>
              <a:rPr lang="en-US" dirty="0" err="1" smtClean="0"/>
              <a:t>trang</a:t>
            </a:r>
            <a:r>
              <a:rPr lang="en-US" dirty="0" smtClean="0"/>
              <a:t> 11.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khảo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web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do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CHẤT CÓ Ở ĐÂU?</a:t>
            </a:r>
          </a:p>
          <a:p>
            <a:pPr marL="571500" indent="-57150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>
              <a:buNone/>
            </a:pPr>
            <a:endParaRPr lang="vi-VN" dirty="0"/>
          </a:p>
        </p:txBody>
      </p:sp>
      <p:pic>
        <p:nvPicPr>
          <p:cNvPr id="6" name="Picture 5" descr="Bài 2.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2514600"/>
            <a:ext cx="2819400" cy="3352800"/>
          </a:xfrm>
          <a:prstGeom prst="rect">
            <a:avLst/>
          </a:prstGeom>
        </p:spPr>
      </p:pic>
      <p:pic>
        <p:nvPicPr>
          <p:cNvPr id="8" name="Picture 7" descr="bài 3.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2514600"/>
            <a:ext cx="2971800" cy="3352800"/>
          </a:xfrm>
          <a:prstGeom prst="rect">
            <a:avLst/>
          </a:prstGeom>
        </p:spPr>
      </p:pic>
      <p:pic>
        <p:nvPicPr>
          <p:cNvPr id="9" name="Picture 8" descr="bài 3.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514600"/>
            <a:ext cx="29718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CHẤT CÓ Ở ĐÂU?</a:t>
            </a:r>
          </a:p>
          <a:p>
            <a:pPr marL="571500" indent="-571500"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có</a:t>
            </a:r>
            <a:r>
              <a:rPr lang="en-US" i="1" dirty="0" smtClean="0">
                <a:solidFill>
                  <a:srgbClr val="0070C0"/>
                </a:solidFill>
              </a:rPr>
              <a:t> ở </a:t>
            </a:r>
            <a:r>
              <a:rPr lang="en-US" i="1" dirty="0" err="1" smtClean="0">
                <a:solidFill>
                  <a:srgbClr val="0070C0"/>
                </a:solidFill>
              </a:rPr>
              <a:t>khắp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nơi</a:t>
            </a:r>
            <a:r>
              <a:rPr lang="en-US" i="1" dirty="0" smtClean="0">
                <a:solidFill>
                  <a:srgbClr val="0070C0"/>
                </a:solidFill>
              </a:rPr>
              <a:t>, ở </a:t>
            </a:r>
            <a:r>
              <a:rPr lang="en-US" i="1" dirty="0" err="1" smtClean="0">
                <a:solidFill>
                  <a:srgbClr val="0070C0"/>
                </a:solidFill>
              </a:rPr>
              <a:t>đâu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vật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thể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ở </a:t>
            </a:r>
            <a:r>
              <a:rPr lang="en-US" i="1" dirty="0" err="1" smtClean="0">
                <a:solidFill>
                  <a:srgbClr val="0070C0"/>
                </a:solidFill>
              </a:rPr>
              <a:t>đó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gồm</a:t>
            </a:r>
            <a:r>
              <a:rPr lang="en-US" i="1" dirty="0" smtClean="0">
                <a:solidFill>
                  <a:srgbClr val="0070C0"/>
                </a:solidFill>
              </a:rPr>
              <a:t> 2 </a:t>
            </a:r>
            <a:r>
              <a:rPr lang="en-US" i="1" dirty="0" err="1" smtClean="0">
                <a:solidFill>
                  <a:srgbClr val="0070C0"/>
                </a:solidFill>
              </a:rPr>
              <a:t>loại</a:t>
            </a:r>
            <a:r>
              <a:rPr lang="en-US" i="1" dirty="0" smtClean="0">
                <a:solidFill>
                  <a:srgbClr val="0070C0"/>
                </a:solidFill>
              </a:rPr>
              <a:t>:</a:t>
            </a:r>
          </a:p>
          <a:p>
            <a:pPr marL="571500" indent="-57150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tự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nhiên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nhân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tạo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Mỗi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định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>
              <a:buNone/>
            </a:pPr>
            <a:r>
              <a:rPr lang="en-US" dirty="0" smtClean="0"/>
              <a:t>VD1: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571500" indent="-571500">
              <a:buAutoNum type="alphaLcParenR"/>
            </a:pPr>
            <a:r>
              <a:rPr lang="en-US" dirty="0" smtClean="0"/>
              <a:t>Ở 0</a:t>
            </a:r>
            <a:r>
              <a:rPr lang="en-US" baseline="30000" dirty="0" smtClean="0"/>
              <a:t>0</a:t>
            </a:r>
            <a:r>
              <a:rPr lang="en-US" dirty="0" smtClean="0"/>
              <a:t>C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tồn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ở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___</a:t>
            </a:r>
          </a:p>
          <a:p>
            <a:pPr marL="571500" indent="-571500">
              <a:buAutoNum type="alphaLcParenR"/>
            </a:pP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sôi</a:t>
            </a:r>
            <a:r>
              <a:rPr lang="en-US" dirty="0" smtClean="0"/>
              <a:t> ở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___ </a:t>
            </a:r>
          </a:p>
          <a:p>
            <a:pPr marL="571500" indent="-571500">
              <a:buAutoNum type="alphaLcParenR"/>
            </a:pP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tan ___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,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cát</a:t>
            </a:r>
            <a:r>
              <a:rPr lang="en-US" dirty="0" smtClean="0"/>
              <a:t> _______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Mỗi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định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>
              <a:buNone/>
            </a:pPr>
            <a:r>
              <a:rPr lang="en-US" dirty="0" smtClean="0"/>
              <a:t>?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VD1,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71500" indent="-571500">
              <a:buNone/>
            </a:pPr>
            <a:r>
              <a:rPr lang="en-US" dirty="0" smtClean="0"/>
              <a:t>a)</a:t>
            </a:r>
          </a:p>
          <a:p>
            <a:pPr marL="571500" indent="-571500">
              <a:buNone/>
            </a:pPr>
            <a:r>
              <a:rPr lang="en-US" dirty="0" smtClean="0"/>
              <a:t>b) </a:t>
            </a:r>
          </a:p>
          <a:p>
            <a:pPr marL="571500" indent="-571500">
              <a:buNone/>
            </a:pPr>
            <a:r>
              <a:rPr lang="en-US" dirty="0" smtClean="0"/>
              <a:t>c)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Mỗi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định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>
              <a:buFontTx/>
              <a:buChar char="-"/>
            </a:pP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:</a:t>
            </a:r>
          </a:p>
          <a:p>
            <a:pPr marL="571500" indent="-571500">
              <a:buNone/>
            </a:pPr>
            <a:r>
              <a:rPr lang="en-US" dirty="0" smtClean="0"/>
              <a:t>+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: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,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, </a:t>
            </a:r>
            <a:r>
              <a:rPr lang="en-US" dirty="0" err="1" smtClean="0"/>
              <a:t>mùi</a:t>
            </a:r>
            <a:r>
              <a:rPr lang="en-US" dirty="0" smtClean="0"/>
              <a:t>, </a:t>
            </a:r>
            <a:r>
              <a:rPr lang="en-US" dirty="0" err="1" smtClean="0"/>
              <a:t>vị</a:t>
            </a:r>
            <a:r>
              <a:rPr lang="en-US" dirty="0" smtClean="0"/>
              <a:t>,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sôi</a:t>
            </a:r>
            <a:r>
              <a:rPr lang="en-US" dirty="0" smtClean="0"/>
              <a:t>, </a:t>
            </a:r>
            <a:r>
              <a:rPr lang="en-US" dirty="0" err="1" smtClean="0"/>
              <a:t>nhiệt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nóng</a:t>
            </a:r>
            <a:r>
              <a:rPr lang="en-US" dirty="0" smtClean="0"/>
              <a:t> </a:t>
            </a:r>
            <a:r>
              <a:rPr lang="en-US" dirty="0" err="1" smtClean="0"/>
              <a:t>chảy</a:t>
            </a:r>
            <a:r>
              <a:rPr lang="en-US" dirty="0" smtClean="0"/>
              <a:t>,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riêng</a:t>
            </a:r>
            <a:r>
              <a:rPr lang="en-US" dirty="0" smtClean="0"/>
              <a:t>,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,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nhiệt</a:t>
            </a:r>
            <a:r>
              <a:rPr lang="en-US" dirty="0" smtClean="0"/>
              <a:t> ,…</a:t>
            </a:r>
          </a:p>
          <a:p>
            <a:pPr marL="571500" indent="-571500">
              <a:buNone/>
            </a:pPr>
            <a:r>
              <a:rPr lang="en-US" dirty="0" smtClean="0"/>
              <a:t>+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: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.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Việc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hiểu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>
              <a:buNone/>
            </a:pPr>
            <a:r>
              <a:rPr lang="en-US" dirty="0" smtClean="0"/>
              <a:t>-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1: </a:t>
            </a:r>
            <a:r>
              <a:rPr lang="en-US" dirty="0" err="1" smtClean="0"/>
              <a:t>Có</a:t>
            </a:r>
            <a:r>
              <a:rPr lang="en-US" dirty="0" smtClean="0"/>
              <a:t>  2 </a:t>
            </a:r>
            <a:r>
              <a:rPr lang="en-US" dirty="0" err="1" smtClean="0"/>
              <a:t>chai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, </a:t>
            </a:r>
            <a:r>
              <a:rPr lang="en-US" dirty="0" err="1" smtClean="0"/>
              <a:t>mất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khiết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?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2 </a:t>
            </a:r>
            <a:r>
              <a:rPr lang="en-US" dirty="0" err="1" smtClean="0"/>
              <a:t>chai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?</a:t>
            </a:r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Việc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hiểu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>
              <a:buNone/>
            </a:pPr>
            <a:r>
              <a:rPr lang="en-US" dirty="0" smtClean="0"/>
              <a:t>-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2: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rửa</a:t>
            </a:r>
            <a:r>
              <a:rPr lang="en-US" dirty="0" smtClean="0"/>
              <a:t> </a:t>
            </a:r>
            <a:r>
              <a:rPr lang="en-US" dirty="0" err="1" smtClean="0"/>
              <a:t>chén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may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dính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rửa</a:t>
            </a:r>
            <a:r>
              <a:rPr lang="en-US" dirty="0" smtClean="0"/>
              <a:t> </a:t>
            </a:r>
            <a:r>
              <a:rPr lang="en-US" dirty="0" err="1" smtClean="0"/>
              <a:t>chén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r>
              <a:rPr lang="en-US" dirty="0" smtClean="0"/>
              <a:t>.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 </a:t>
            </a:r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BÀI 2: CHẤT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II. TÍNH CHẤT CỦA CHẤT 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Việc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hiểu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tính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>
              <a:buFontTx/>
              <a:buChar char="-"/>
            </a:pP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3: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khuẩn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ancol</a:t>
            </a:r>
            <a:r>
              <a:rPr lang="en-US" dirty="0" smtClean="0"/>
              <a:t> </a:t>
            </a:r>
            <a:r>
              <a:rPr lang="en-US" dirty="0" err="1" smtClean="0"/>
              <a:t>etylic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71500" indent="-57150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718</Words>
  <Application>Microsoft Office PowerPoint</Application>
  <PresentationFormat>On-screen Show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CHƯƠNG 1: CHẤT – NGUYÊN TỬ - PHÂN TỬ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BÀI 2: CHẤT </vt:lpstr>
      <vt:lpstr>Slide 16</vt:lpstr>
      <vt:lpstr>DẶN DÒ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1: CHẤT – NGUYÊN TỬ - PHÂN TỬ  BÀI 2: CHẤT</dc:title>
  <dc:creator>lộc Đỗ thanh an</dc:creator>
  <cp:lastModifiedBy>Mr. LOC</cp:lastModifiedBy>
  <cp:revision>57</cp:revision>
  <dcterms:created xsi:type="dcterms:W3CDTF">2006-08-16T00:00:00Z</dcterms:created>
  <dcterms:modified xsi:type="dcterms:W3CDTF">2021-09-09T08:02:17Z</dcterms:modified>
</cp:coreProperties>
</file>